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33" r:id="rId1"/>
  </p:sldMasterIdLst>
  <p:sldIdLst>
    <p:sldId id="256" r:id="rId2"/>
    <p:sldId id="257" r:id="rId3"/>
    <p:sldId id="258" r:id="rId4"/>
    <p:sldId id="265" r:id="rId5"/>
    <p:sldId id="259" r:id="rId6"/>
    <p:sldId id="264" r:id="rId7"/>
    <p:sldId id="260" r:id="rId8"/>
    <p:sldId id="261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450"/>
    <p:restoredTop sz="94729"/>
  </p:normalViewPr>
  <p:slideViewPr>
    <p:cSldViewPr snapToGrid="0" snapToObjects="1">
      <p:cViewPr>
        <p:scale>
          <a:sx n="100" d="100"/>
          <a:sy n="100" d="100"/>
        </p:scale>
        <p:origin x="-2664" y="-15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10005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786495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91850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9659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7034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0592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4213373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8913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42997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01648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688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492788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69197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31524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870056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4453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0272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5EF9A2-709A-054B-AC1A-11A68917A0F7}" type="datetimeFigureOut">
              <a:rPr lang="fr-FR" smtClean="0"/>
              <a:pPr/>
              <a:t>04/04/2019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44864F-FB87-874C-97BA-FC779420F586}" type="slidenum">
              <a:rPr lang="fr-FR" smtClean="0"/>
              <a:pPr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99463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  <p:sldLayoutId id="2147484243" r:id="rId10"/>
    <p:sldLayoutId id="2147484244" r:id="rId11"/>
    <p:sldLayoutId id="2147484245" r:id="rId12"/>
    <p:sldLayoutId id="2147484246" r:id="rId13"/>
    <p:sldLayoutId id="2147484247" r:id="rId14"/>
    <p:sldLayoutId id="2147484248" r:id="rId15"/>
    <p:sldLayoutId id="2147484249" r:id="rId16"/>
    <p:sldLayoutId id="214748425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1A67D27-47D3-9344-8A45-EE8F062B5C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5154" y="1117378"/>
            <a:ext cx="9168809" cy="2387600"/>
          </a:xfrm>
        </p:spPr>
        <p:txBody>
          <a:bodyPr>
            <a:normAutofit fontScale="90000"/>
          </a:bodyPr>
          <a:lstStyle/>
          <a:p>
            <a:r>
              <a:rPr lang="fr-FR" sz="2800" dirty="0"/>
              <a:t> </a:t>
            </a:r>
            <a:br>
              <a:rPr lang="fr-FR" sz="2800" dirty="0"/>
            </a:br>
            <a:r>
              <a:rPr lang="fr-FR" sz="2800" dirty="0"/>
              <a:t>          Mostra omaggio a Matteo Ricci</a:t>
            </a:r>
            <a:br>
              <a:rPr lang="fr-FR" sz="2800" dirty="0"/>
            </a:br>
            <a:r>
              <a:rPr lang="fr-FR" sz="2800" dirty="0"/>
              <a:t/>
            </a:r>
            <a:br>
              <a:rPr lang="fr-FR" sz="2800" dirty="0"/>
            </a:br>
            <a:r>
              <a:rPr lang="fr-FR" sz="2800" dirty="0"/>
              <a:t>         YIN XIN</a:t>
            </a:r>
            <a:br>
              <a:rPr lang="fr-FR" sz="2800" dirty="0"/>
            </a:br>
            <a:r>
              <a:rPr lang="fr-FR" sz="2800" dirty="0"/>
              <a:t>          </a:t>
            </a:r>
            <a:r>
              <a:rPr lang="it-IT" sz="2200" dirty="0"/>
              <a:t>24 gennaio-7 febbraio 2020</a:t>
            </a:r>
            <a:r>
              <a:rPr lang="it-IT" sz="2400" dirty="0"/>
              <a:t/>
            </a:r>
            <a:br>
              <a:rPr lang="it-IT" sz="2400" dirty="0"/>
            </a:br>
            <a:endParaRPr lang="it-IT" sz="24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3BAACE2-9346-1846-9121-55FA976F0D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023" y="3591406"/>
            <a:ext cx="9144000" cy="1655762"/>
          </a:xfrm>
        </p:spPr>
        <p:txBody>
          <a:bodyPr>
            <a:normAutofit/>
          </a:bodyPr>
          <a:lstStyle/>
          <a:p>
            <a:r>
              <a:rPr lang="fr-FR" dirty="0"/>
              <a:t>          </a:t>
            </a:r>
            <a:r>
              <a:rPr lang="fr-FR" sz="2400" dirty="0"/>
              <a:t>Associazione culturale Tota Pulchra</a:t>
            </a:r>
          </a:p>
          <a:p>
            <a:endParaRPr lang="fr-FR" dirty="0"/>
          </a:p>
          <a:p>
            <a:r>
              <a:rPr lang="fr-FR" i="1" dirty="0"/>
              <a:t>         </a:t>
            </a:r>
            <a:r>
              <a:rPr lang="it-IT" i="1" dirty="0"/>
              <a:t>Palazzo</a:t>
            </a:r>
            <a:r>
              <a:rPr lang="fr-FR" i="1" dirty="0"/>
              <a:t> della Cancelleria Vaticana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81666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5ED0574-C9FC-AE45-BA03-A5F3E3629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/>
              <a:t>L’associazione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1D17BC0-4044-7241-9954-4A3872511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Tota Pulchra è un’associazione di promozione sociale, presieduta da Monsignor Jean-Marie Gervais, Prefetto Coadiutore del Capitolo Vaticano.</a:t>
            </a:r>
          </a:p>
          <a:p>
            <a:pPr marL="0" indent="0">
              <a:buNone/>
            </a:pPr>
            <a:r>
              <a:rPr lang="it-IT" dirty="0"/>
              <a:t> </a:t>
            </a:r>
          </a:p>
          <a:p>
            <a:r>
              <a:rPr lang="it-IT" dirty="0"/>
              <a:t>La sua missione è quella di onorare la bellezza dell’arte in quanto manifestazione della Luce Divina, attraverso l’organizzazione di mostre, concerti ed eventi in cui gli artisti possano esprimere il loro talento.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906972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AA985C9-7078-1945-B6D5-816A579D1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9728" y="528072"/>
            <a:ext cx="9879980" cy="1735626"/>
          </a:xfrm>
        </p:spPr>
        <p:txBody>
          <a:bodyPr>
            <a:normAutofit/>
          </a:bodyPr>
          <a:lstStyle/>
          <a:p>
            <a:r>
              <a:rPr lang="it-IT" sz="4000" dirty="0"/>
              <a:t>L’artista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3C34BC5-E6A5-134F-B0E7-123DF30F3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1218" y="1577307"/>
            <a:ext cx="9603275" cy="4633922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endParaRPr lang="it-IT" sz="8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it-IT" sz="8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it-IT" sz="8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it-IT" sz="96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pittore cinese Yin Xin è originario di Kashgar, nell'estremo ovest della Cina. Prese gusto alla magia del colore dipingendo manifesti di propaganda per il presidente Mao Zedong.</a:t>
            </a:r>
          </a:p>
          <a:p>
            <a:pPr marL="0" indent="0" algn="just">
              <a:spcAft>
                <a:spcPts val="0"/>
              </a:spcAft>
              <a:buNone/>
            </a:pPr>
            <a:endParaRPr lang="it-IT" sz="96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it-IT" sz="96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Francia, forgiò il suo particolare stile artistico, contraddistinto dall’orientalizzazione di temi occidentali, soprattutto cristiani. Libere da risentimenti e pregiudizi cinesi comunemente ostili al cristianesimo, le sue opere testimoniano un originale incontro tra lo spirito confuciano e buddista del mondo cinese e lo spirito cristiano della cultura europea.</a:t>
            </a:r>
            <a:endParaRPr lang="fr-FR" sz="96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it-IT" sz="96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96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it-IT" sz="96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soggetti scelti rivelano un potente messaggio evangelico.</a:t>
            </a:r>
          </a:p>
          <a:p>
            <a:pPr marL="0" indent="0" algn="just">
              <a:spcAft>
                <a:spcPts val="0"/>
              </a:spcAft>
              <a:buNone/>
            </a:pPr>
            <a:endParaRPr lang="fr-FR" sz="96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95730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xmlns="" id="{5F020E65-EB53-0044-96DF-FA6290D8458D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732852" y="782638"/>
            <a:ext cx="3479800" cy="4351337"/>
          </a:xfrm>
        </p:spPr>
      </p:pic>
      <p:pic>
        <p:nvPicPr>
          <p:cNvPr id="16" name="Espace réservé du contenu 15">
            <a:extLst>
              <a:ext uri="{FF2B5EF4-FFF2-40B4-BE49-F238E27FC236}">
                <a16:creationId xmlns:a16="http://schemas.microsoft.com/office/drawing/2014/main" xmlns="" id="{C465681E-8152-DD40-A6DA-47D76DDE80F3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5862083" y="1027187"/>
            <a:ext cx="5181600" cy="4021137"/>
          </a:xfr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xmlns="" id="{1FB23326-3396-7D43-9E50-FCC0C213979F}"/>
              </a:ext>
            </a:extLst>
          </p:cNvPr>
          <p:cNvSpPr txBox="1"/>
          <p:nvPr/>
        </p:nvSpPr>
        <p:spPr>
          <a:xfrm>
            <a:off x="1148575" y="5463173"/>
            <a:ext cx="24657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i="1" dirty="0"/>
              <a:t>Scholar Xu Guangqi  </a:t>
            </a:r>
            <a:r>
              <a:rPr lang="fr-FR" sz="1600" dirty="0"/>
              <a:t>80x65cm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xmlns="" id="{17A9CE47-65D1-B842-B125-3A2F5FFDC09A}"/>
              </a:ext>
            </a:extLst>
          </p:cNvPr>
          <p:cNvSpPr txBox="1"/>
          <p:nvPr/>
        </p:nvSpPr>
        <p:spPr>
          <a:xfrm>
            <a:off x="6134985" y="5463173"/>
            <a:ext cx="30950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i="1" dirty="0"/>
              <a:t>                         Chinese female scientists</a:t>
            </a:r>
          </a:p>
        </p:txBody>
      </p:sp>
    </p:spTree>
    <p:extLst>
      <p:ext uri="{BB962C8B-B14F-4D97-AF65-F5344CB8AC3E}">
        <p14:creationId xmlns:p14="http://schemas.microsoft.com/office/powerpoint/2010/main" xmlns="" val="3827088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DDF268-BEAF-BE4E-86CE-5BA2DA70727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95153" y="2110896"/>
            <a:ext cx="9601200" cy="33178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dirty="0"/>
          </a:p>
          <a:p>
            <a:r>
              <a:rPr lang="it-IT" dirty="0"/>
              <a:t>Pittore delle metamorfosi, Yin Xin segna una nuova tappa nella storia degli scambi tra Occidente e Cina e ha già esposto i suoi quadri in diverse location prestigiose, tra cui il Victoria and Albert Museum di Londra o il Shanghai Art Museum. Dal 2017, alcune sue opere sono permanentemente esposte nella cattedrale Notre-Dame di Parigi. 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637444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00C7E9E2-F119-B849-8664-3145773F51FA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692343" y="584791"/>
            <a:ext cx="4181475" cy="5656521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xmlns="" id="{47A05C9D-6F68-AC4A-89CB-B096707255DD}"/>
              </a:ext>
            </a:extLst>
          </p:cNvPr>
          <p:cNvSpPr txBox="1"/>
          <p:nvPr/>
        </p:nvSpPr>
        <p:spPr>
          <a:xfrm>
            <a:off x="4828478" y="66238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xmlns="" id="{D450AD97-E74C-DA47-AFF1-B12C7A897BE2}"/>
              </a:ext>
            </a:extLst>
          </p:cNvPr>
          <p:cNvSpPr txBox="1"/>
          <p:nvPr/>
        </p:nvSpPr>
        <p:spPr>
          <a:xfrm>
            <a:off x="4272732" y="6519446"/>
            <a:ext cx="3335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i="1" dirty="0"/>
              <a:t>Matteo Ricci- 1552-1610. </a:t>
            </a:r>
            <a:r>
              <a:rPr lang="fr-FR" sz="1600" dirty="0"/>
              <a:t>172x116cm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xmlns="" val="4126899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D1C5EA7-BED3-044C-931B-E5022E8B8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/>
              <a:t>Una mostra senza precedenti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348FAE5-4A47-E54B-8A21-D1CC9A5DE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sz="2600" dirty="0"/>
              <a:t>La mostra, che inizierà il 24 gennaio 2020 e durerà due settimane, è un omaggio di Yin Xin al missionario gesuita Matteo Ricci, propagatore della fede cattolica e della cultura occidentale in Cina tra fine Cinquecento e inizio Seicento. Fu protagonista di fruttuosi scambi intellettuali tra Occidente e Cina, dove il suo nome viene tutt’ora pronunciato con riverenza e rispetto.</a:t>
            </a:r>
            <a:endParaRPr lang="fr-FR" sz="2600" dirty="0"/>
          </a:p>
          <a:p>
            <a:pPr marL="0" indent="0">
              <a:buNone/>
            </a:pPr>
            <a:r>
              <a:rPr lang="it-IT" sz="2600" dirty="0"/>
              <a:t> </a:t>
            </a:r>
            <a:endParaRPr lang="fr-FR" sz="2600" dirty="0"/>
          </a:p>
          <a:p>
            <a:r>
              <a:rPr lang="it-IT" sz="2600" dirty="0"/>
              <a:t>Nel contesto attuale di ripresa del dialogo tra Cina e Santa Sede dopo decenni di tensioni, il pittore Yin Xin intende seguire le orme di Matteo Ricci e continuare la sua missione di dialogo interculturale.</a:t>
            </a:r>
            <a:endParaRPr lang="fr-FR" sz="26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384128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DF420734-2EFF-0142-B2CC-EC456F6B7FC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70156" y="2022204"/>
            <a:ext cx="9601200" cy="3317875"/>
          </a:xfrm>
        </p:spPr>
        <p:txBody>
          <a:bodyPr/>
          <a:lstStyle/>
          <a:p>
            <a:r>
              <a:rPr lang="it-IT" dirty="0"/>
              <a:t>La mostra che organizziamo in Vaticano, capitale mondiale del cattolicesimo, riveste inoltre un significato storico particolare, poiché è la prima volta che vi saranno esposte le opere di un artista cinese. Yin Xin esporrà per l’occasione 30 quadri di sua mano, legati alla vita del celebre missionario gesuita.</a:t>
            </a:r>
            <a:endParaRPr lang="fr-FR" dirty="0"/>
          </a:p>
          <a:p>
            <a:endParaRPr lang="fr-FR" dirty="0"/>
          </a:p>
          <a:p>
            <a:r>
              <a:rPr lang="it-IT" dirty="0"/>
              <a:t>La mostra si terrà nelle sale espositive del Palazzo della Cancelleria Apostolica. (Zona extra-territoriale della Santa Sede)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2906552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que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que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qu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{9497F82C-D86F-D345-9791-4EB88295FD14}tf10001064</Template>
  <TotalTime>7168</TotalTime>
  <Words>371</Words>
  <Application>Microsoft Office PowerPoint</Application>
  <PresentationFormat>Personalizzato</PresentationFormat>
  <Paragraphs>31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Organique</vt:lpstr>
      <vt:lpstr>            Mostra omaggio a Matteo Ricci           YIN XIN           24 gennaio-7 febbraio 2020 </vt:lpstr>
      <vt:lpstr>L’associazione</vt:lpstr>
      <vt:lpstr>L’artista</vt:lpstr>
      <vt:lpstr>Diapositiva 4</vt:lpstr>
      <vt:lpstr>Diapositiva 5</vt:lpstr>
      <vt:lpstr>Diapositiva 6</vt:lpstr>
      <vt:lpstr>Una mostra senza precedenti</vt:lpstr>
      <vt:lpstr>Diapositiva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Mostra omaggio a Matteo Ricci  YIN XIN Gennaio-Febbraio 2020</dc:title>
  <dc:creator>Jean-Baptiste Maulen</dc:creator>
  <cp:lastModifiedBy>Gabriele</cp:lastModifiedBy>
  <cp:revision>75</cp:revision>
  <dcterms:created xsi:type="dcterms:W3CDTF">2019-03-08T15:27:29Z</dcterms:created>
  <dcterms:modified xsi:type="dcterms:W3CDTF">2019-04-04T01:24:42Z</dcterms:modified>
</cp:coreProperties>
</file>